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98" r:id="rId2"/>
    <p:sldId id="1711" r:id="rId3"/>
    <p:sldId id="1712" r:id="rId4"/>
    <p:sldId id="1713" r:id="rId5"/>
    <p:sldId id="1714" r:id="rId6"/>
    <p:sldId id="171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537943"/>
            <a:ext cx="8963696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436. SIHNA GUNGAL KHAT 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Beyond the Swelling Flood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21:4</a:t>
            </a:r>
          </a:p>
          <a:p>
            <a:r>
              <a:rPr lang="en-US" sz="1500" dirty="0"/>
              <a:t>A. E. Childs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16648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gal-ah;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7831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035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5267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674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31495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231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436. SIHNA GUNGAL KHAT AH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2018-12-15T07:21:08Z</dcterms:modified>
</cp:coreProperties>
</file>